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T Chocolates Bold" charset="1" panose="02000803020000020003"/>
      <p:regular r:id="rId24"/>
    </p:embeddedFont>
    <p:embeddedFont>
      <p:font typeface="Poppins" charset="1" panose="00000500000000000000"/>
      <p:regular r:id="rId25"/>
    </p:embeddedFont>
    <p:embeddedFont>
      <p:font typeface="Glacial Indifference" charset="1" panose="00000000000000000000"/>
      <p:regular r:id="rId26"/>
    </p:embeddedFont>
    <p:embeddedFont>
      <p:font typeface="Poppins Semi-Bold" charset="1" panose="000007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536" y="-542327"/>
            <a:ext cx="18762536" cy="10829327"/>
          </a:xfrm>
          <a:custGeom>
            <a:avLst/>
            <a:gdLst/>
            <a:ahLst/>
            <a:cxnLst/>
            <a:rect r="r" b="b" t="t" l="l"/>
            <a:pathLst>
              <a:path h="10829327" w="18762536">
                <a:moveTo>
                  <a:pt x="0" y="0"/>
                </a:moveTo>
                <a:lnTo>
                  <a:pt x="18762536" y="0"/>
                </a:lnTo>
                <a:lnTo>
                  <a:pt x="18762536" y="10829327"/>
                </a:lnTo>
                <a:lnTo>
                  <a:pt x="0" y="1082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021" r="0" b="-2921"/>
            </a:stretch>
          </a:blipFill>
        </p:spPr>
      </p:sp>
      <p:sp>
        <p:nvSpPr>
          <p:cNvPr name="AutoShape 3" id="3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-264206"/>
            <a:ext cx="18288000" cy="10551206"/>
            <a:chOff x="0" y="0"/>
            <a:chExt cx="4816593" cy="27789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78919"/>
            </a:xfrm>
            <a:custGeom>
              <a:avLst/>
              <a:gdLst/>
              <a:ahLst/>
              <a:cxnLst/>
              <a:rect r="r" b="b" t="t" l="l"/>
              <a:pathLst>
                <a:path h="27789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78919"/>
                  </a:lnTo>
                  <a:lnTo>
                    <a:pt x="0" y="2778919"/>
                  </a:lnTo>
                  <a:close/>
                </a:path>
              </a:pathLst>
            </a:custGeom>
            <a:solidFill>
              <a:srgbClr val="002554">
                <a:alpha val="5372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81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7587" y="0"/>
            <a:ext cx="16472825" cy="10287000"/>
            <a:chOff x="0" y="0"/>
            <a:chExt cx="1016009" cy="634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009" cy="634480"/>
            </a:xfrm>
            <a:custGeom>
              <a:avLst/>
              <a:gdLst/>
              <a:ahLst/>
              <a:cxnLst/>
              <a:rect r="r" b="b" t="t" l="l"/>
              <a:pathLst>
                <a:path h="634480" w="1016009">
                  <a:moveTo>
                    <a:pt x="203200" y="0"/>
                  </a:moveTo>
                  <a:lnTo>
                    <a:pt x="1016009" y="0"/>
                  </a:lnTo>
                  <a:lnTo>
                    <a:pt x="812809" y="634480"/>
                  </a:lnTo>
                  <a:lnTo>
                    <a:pt x="0" y="6344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2424">
                <a:alpha val="4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812809" cy="615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907587" y="5143500"/>
            <a:ext cx="1647268" cy="5119687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4329859">
            <a:off x="14734479" y="985838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4329859">
            <a:off x="11483779" y="11398766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329859">
            <a:off x="14031958" y="1913878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4329859">
            <a:off x="11483779" y="9998840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4329859">
            <a:off x="1752917" y="-760137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4329859">
            <a:off x="1564163" y="-1587135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781034" y="4344437"/>
            <a:ext cx="12725931" cy="2410455"/>
            <a:chOff x="0" y="0"/>
            <a:chExt cx="16967908" cy="321393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613653"/>
              <a:ext cx="16967908" cy="591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14"/>
                </a:lnSpc>
              </a:pPr>
              <a:r>
                <a:rPr lang="en-US" b="true" sz="2724" spc="1133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2024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5250"/>
              <a:ext cx="16967908" cy="209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0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DEDICATORIAS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5916" y="2807508"/>
            <a:ext cx="4692232" cy="1869691"/>
            <a:chOff x="0" y="0"/>
            <a:chExt cx="1711739" cy="6820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682068"/>
            </a:xfrm>
            <a:custGeom>
              <a:avLst/>
              <a:gdLst/>
              <a:ahLst/>
              <a:cxnLst/>
              <a:rect r="r" b="b" t="t" l="l"/>
              <a:pathLst>
                <a:path h="682068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682068"/>
                  </a:lnTo>
                  <a:lnTo>
                    <a:pt x="0" y="682068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15916" y="4867678"/>
            <a:ext cx="4692232" cy="2187180"/>
            <a:chOff x="0" y="0"/>
            <a:chExt cx="1711739" cy="797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11739" cy="797889"/>
            </a:xfrm>
            <a:custGeom>
              <a:avLst/>
              <a:gdLst/>
              <a:ahLst/>
              <a:cxnLst/>
              <a:rect r="r" b="b" t="t" l="l"/>
              <a:pathLst>
                <a:path h="797889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797889"/>
                  </a:lnTo>
                  <a:lnTo>
                    <a:pt x="0" y="797889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23149" y="2732686"/>
            <a:ext cx="5246370" cy="52463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498" r="0" b="-3421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908773" y="5069093"/>
            <a:ext cx="4380587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el apoyo y seguimiento, por escucharnos no importa cuan ocupado estés.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07769" y="3087034"/>
            <a:ext cx="3982596" cy="125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 su guía y tutoría aprendí tecnicas de liderazgo enfocado a 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6600" y="1308833"/>
            <a:ext cx="12939467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Alejandro Trujillo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-191485" y="-172876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645066" y="617220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05456" y="2441165"/>
            <a:ext cx="5257203" cy="5059391"/>
            <a:chOff x="0" y="0"/>
            <a:chExt cx="1917842" cy="18456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7842" cy="1845679"/>
            </a:xfrm>
            <a:custGeom>
              <a:avLst/>
              <a:gdLst/>
              <a:ahLst/>
              <a:cxnLst/>
              <a:rect r="r" b="b" t="t" l="l"/>
              <a:pathLst>
                <a:path h="1845679" w="1917842">
                  <a:moveTo>
                    <a:pt x="0" y="0"/>
                  </a:moveTo>
                  <a:lnTo>
                    <a:pt x="1917842" y="0"/>
                  </a:lnTo>
                  <a:lnTo>
                    <a:pt x="1917842" y="1845679"/>
                  </a:lnTo>
                  <a:lnTo>
                    <a:pt x="0" y="1845679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36446" y="2675536"/>
            <a:ext cx="4395223" cy="460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es sencilla la tarea de apoyar y reconocer a tu equipo a la par de mantener un equilibro entre comercial y crédito principalmente, sin embargo se nota y hoy reconozco el esfuerzo que pones porque el área comercial pueda esforzarse para lograr resultados a pesar de los obstáculos que enfrentamos día a día. Gracias por el esfuerzo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05456" y="7654588"/>
            <a:ext cx="5257203" cy="2328423"/>
            <a:chOff x="0" y="0"/>
            <a:chExt cx="1917842" cy="8494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7842" cy="849415"/>
            </a:xfrm>
            <a:custGeom>
              <a:avLst/>
              <a:gdLst/>
              <a:ahLst/>
              <a:cxnLst/>
              <a:rect r="r" b="b" t="t" l="l"/>
              <a:pathLst>
                <a:path h="849415" w="1917842">
                  <a:moveTo>
                    <a:pt x="0" y="0"/>
                  </a:moveTo>
                  <a:lnTo>
                    <a:pt x="1917842" y="0"/>
                  </a:lnTo>
                  <a:lnTo>
                    <a:pt x="1917842" y="849415"/>
                  </a:lnTo>
                  <a:lnTo>
                    <a:pt x="0" y="849415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67078" y="7738681"/>
            <a:ext cx="4933959" cy="20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Desde que llegó siempre fue muy amable, buscando aprender de su equipo y apoyarlos para impulsar siempre el área, muy dedicado y paciente con todos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457747" y="8274331"/>
            <a:ext cx="5650022" cy="1556041"/>
            <a:chOff x="0" y="0"/>
            <a:chExt cx="2061143" cy="567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1143" cy="567648"/>
            </a:xfrm>
            <a:custGeom>
              <a:avLst/>
              <a:gdLst/>
              <a:ahLst/>
              <a:cxnLst/>
              <a:rect r="r" b="b" t="t" l="l"/>
              <a:pathLst>
                <a:path h="567648" w="2061143">
                  <a:moveTo>
                    <a:pt x="0" y="0"/>
                  </a:moveTo>
                  <a:lnTo>
                    <a:pt x="2061143" y="0"/>
                  </a:lnTo>
                  <a:lnTo>
                    <a:pt x="2061143" y="567648"/>
                  </a:lnTo>
                  <a:lnTo>
                    <a:pt x="0" y="567648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818261" y="8606581"/>
            <a:ext cx="4928994" cy="8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a Dios por tu vida, por lo que me enseñas con tu estilo a retarme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837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57292" y="1253001"/>
            <a:ext cx="11309400" cy="112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73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Jonathan La cruz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1523" y="4867857"/>
            <a:ext cx="5678316" cy="2433590"/>
            <a:chOff x="0" y="0"/>
            <a:chExt cx="2071465" cy="887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1465" cy="887780"/>
            </a:xfrm>
            <a:custGeom>
              <a:avLst/>
              <a:gdLst/>
              <a:ahLst/>
              <a:cxnLst/>
              <a:rect r="r" b="b" t="t" l="l"/>
              <a:pathLst>
                <a:path h="887780" w="2071465">
                  <a:moveTo>
                    <a:pt x="0" y="0"/>
                  </a:moveTo>
                  <a:lnTo>
                    <a:pt x="2071465" y="0"/>
                  </a:lnTo>
                  <a:lnTo>
                    <a:pt x="2071465" y="887780"/>
                  </a:lnTo>
                  <a:lnTo>
                    <a:pt x="0" y="8877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995255" y="2374665"/>
            <a:ext cx="5976379" cy="1921692"/>
            <a:chOff x="0" y="0"/>
            <a:chExt cx="2180199" cy="7010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0199" cy="701038"/>
            </a:xfrm>
            <a:custGeom>
              <a:avLst/>
              <a:gdLst/>
              <a:ahLst/>
              <a:cxnLst/>
              <a:rect r="r" b="b" t="t" l="l"/>
              <a:pathLst>
                <a:path h="701038" w="2180199">
                  <a:moveTo>
                    <a:pt x="0" y="0"/>
                  </a:moveTo>
                  <a:lnTo>
                    <a:pt x="2180199" y="0"/>
                  </a:lnTo>
                  <a:lnTo>
                    <a:pt x="2180199" y="701038"/>
                  </a:lnTo>
                  <a:lnTo>
                    <a:pt x="0" y="70103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995255" y="4529651"/>
            <a:ext cx="5989006" cy="2771796"/>
            <a:chOff x="0" y="0"/>
            <a:chExt cx="2184805" cy="10111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4805" cy="1011159"/>
            </a:xfrm>
            <a:custGeom>
              <a:avLst/>
              <a:gdLst/>
              <a:ahLst/>
              <a:cxnLst/>
              <a:rect r="r" b="b" t="t" l="l"/>
              <a:pathLst>
                <a:path h="1011159" w="2184805">
                  <a:moveTo>
                    <a:pt x="0" y="0"/>
                  </a:moveTo>
                  <a:lnTo>
                    <a:pt x="2184805" y="0"/>
                  </a:lnTo>
                  <a:lnTo>
                    <a:pt x="2184805" y="1011159"/>
                  </a:lnTo>
                  <a:lnTo>
                    <a:pt x="0" y="1011159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87269" y="2435503"/>
            <a:ext cx="5662570" cy="2094148"/>
            <a:chOff x="0" y="0"/>
            <a:chExt cx="2065721" cy="7639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5721" cy="763951"/>
            </a:xfrm>
            <a:custGeom>
              <a:avLst/>
              <a:gdLst/>
              <a:ahLst/>
              <a:cxnLst/>
              <a:rect r="r" b="b" t="t" l="l"/>
              <a:pathLst>
                <a:path h="763951" w="2065721">
                  <a:moveTo>
                    <a:pt x="0" y="0"/>
                  </a:moveTo>
                  <a:lnTo>
                    <a:pt x="2065721" y="0"/>
                  </a:lnTo>
                  <a:lnTo>
                    <a:pt x="2065721" y="763951"/>
                  </a:lnTo>
                  <a:lnTo>
                    <a:pt x="0" y="763951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56173" y="2964811"/>
            <a:ext cx="4975655" cy="49756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5787" y="0"/>
                  </a:moveTo>
                  <a:lnTo>
                    <a:pt x="777013" y="0"/>
                  </a:lnTo>
                  <a:cubicBezTo>
                    <a:pt x="796778" y="0"/>
                    <a:pt x="812800" y="16022"/>
                    <a:pt x="812800" y="35787"/>
                  </a:cubicBezTo>
                  <a:lnTo>
                    <a:pt x="812800" y="777013"/>
                  </a:lnTo>
                  <a:cubicBezTo>
                    <a:pt x="812800" y="796778"/>
                    <a:pt x="796778" y="812800"/>
                    <a:pt x="777013" y="812800"/>
                  </a:cubicBezTo>
                  <a:lnTo>
                    <a:pt x="35787" y="812800"/>
                  </a:lnTo>
                  <a:cubicBezTo>
                    <a:pt x="16022" y="812800"/>
                    <a:pt x="0" y="796778"/>
                    <a:pt x="0" y="777013"/>
                  </a:cubicBezTo>
                  <a:lnTo>
                    <a:pt x="0" y="35787"/>
                  </a:lnTo>
                  <a:cubicBezTo>
                    <a:pt x="0" y="16022"/>
                    <a:pt x="16022" y="0"/>
                    <a:pt x="35787" y="0"/>
                  </a:cubicBezTo>
                  <a:close/>
                </a:path>
              </a:pathLst>
            </a:custGeom>
            <a:blipFill>
              <a:blip r:embed="rId2"/>
              <a:stretch>
                <a:fillRect l="-36774" t="-3526" r="0" b="-4289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9346" y="2617707"/>
            <a:ext cx="5314304" cy="167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Estoy muy agradecido por darme la oportunidad de pertenecer a su equipo y a Creze, y por estarme encaminando a ser un mejor profesional.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8561" y="4538694"/>
            <a:ext cx="5431008" cy="271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pesar de mi corto tiempo en Creze, he podido apreciar cómo Jonathan ha transformado nuestra área, impulsando una estructura más tecnológica y estratégica. Su liderazgo ha sido fundamental para encaminar los procesos hacia una verdadera innovación.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8219" y="5016645"/>
            <a:ext cx="5437616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Jonathan es un gran líder que ha sabido construir un área basada en la confianza y el compañerismo, demostrando que la base sólida de un gran equipo que se apoye entre sí es un gran liderazgo.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4501" y="2408157"/>
            <a:ext cx="5927132" cy="167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Jonathan es un gran líder y una gran persona, siempre está dispuesto a escuchar y aportar sus grandes conocimientos, siempre impulsando a su equipo.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556099" y="17700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973650" y="9180427"/>
            <a:ext cx="8895114" cy="741491"/>
            <a:chOff x="0" y="0"/>
            <a:chExt cx="2916939" cy="2431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16939" cy="243154"/>
            </a:xfrm>
            <a:custGeom>
              <a:avLst/>
              <a:gdLst/>
              <a:ahLst/>
              <a:cxnLst/>
              <a:rect r="r" b="b" t="t" l="l"/>
              <a:pathLst>
                <a:path h="243154" w="2916939">
                  <a:moveTo>
                    <a:pt x="0" y="0"/>
                  </a:moveTo>
                  <a:lnTo>
                    <a:pt x="2916939" y="0"/>
                  </a:lnTo>
                  <a:lnTo>
                    <a:pt x="2916939" y="243154"/>
                  </a:lnTo>
                  <a:lnTo>
                    <a:pt x="0" y="2431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149839" y="9314953"/>
            <a:ext cx="8542734" cy="41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 un excelente lider muy comprometido y tienes confianza en él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71523" y="7644347"/>
            <a:ext cx="5678316" cy="1158190"/>
            <a:chOff x="0" y="0"/>
            <a:chExt cx="2161219" cy="4408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61219" cy="440818"/>
            </a:xfrm>
            <a:custGeom>
              <a:avLst/>
              <a:gdLst/>
              <a:ahLst/>
              <a:cxnLst/>
              <a:rect r="r" b="b" t="t" l="l"/>
              <a:pathLst>
                <a:path h="440818" w="2161219">
                  <a:moveTo>
                    <a:pt x="0" y="0"/>
                  </a:moveTo>
                  <a:lnTo>
                    <a:pt x="2161219" y="0"/>
                  </a:lnTo>
                  <a:lnTo>
                    <a:pt x="2161219" y="440818"/>
                  </a:lnTo>
                  <a:lnTo>
                    <a:pt x="0" y="440818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50869" y="7719215"/>
            <a:ext cx="5092316" cy="8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ponernos en regla a todos en temas de cuidado de información.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995255" y="7527435"/>
            <a:ext cx="5976379" cy="1275102"/>
            <a:chOff x="0" y="0"/>
            <a:chExt cx="2180199" cy="46516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80199" cy="465161"/>
            </a:xfrm>
            <a:custGeom>
              <a:avLst/>
              <a:gdLst/>
              <a:ahLst/>
              <a:cxnLst/>
              <a:rect r="r" b="b" t="t" l="l"/>
              <a:pathLst>
                <a:path h="465161" w="2180199">
                  <a:moveTo>
                    <a:pt x="0" y="0"/>
                  </a:moveTo>
                  <a:lnTo>
                    <a:pt x="2180199" y="0"/>
                  </a:lnTo>
                  <a:lnTo>
                    <a:pt x="2180199" y="465161"/>
                  </a:lnTo>
                  <a:lnTo>
                    <a:pt x="0" y="4651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338561" y="7596485"/>
            <a:ext cx="5431008" cy="1153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Jon vino a cambiar a Creze y todas sus ideas además de disruptivas son un cambio real para Creze</a:t>
            </a:r>
          </a:p>
        </p:txBody>
      </p:sp>
      <p:sp>
        <p:nvSpPr>
          <p:cNvPr name="Freeform 30" id="30"/>
          <p:cNvSpPr/>
          <p:nvPr/>
        </p:nvSpPr>
        <p:spPr>
          <a:xfrm flipH="false" flipV="true" rot="0">
            <a:off x="-517890" y="-238805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3" y="4114800"/>
                </a:lnTo>
                <a:lnTo>
                  <a:pt x="464293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4374280" y="6496206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1739045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Luis Ramírez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4350" y="4756759"/>
            <a:ext cx="5648472" cy="4924184"/>
            <a:chOff x="0" y="0"/>
            <a:chExt cx="2060578" cy="17963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0578" cy="1796356"/>
            </a:xfrm>
            <a:custGeom>
              <a:avLst/>
              <a:gdLst/>
              <a:ahLst/>
              <a:cxnLst/>
              <a:rect r="r" b="b" t="t" l="l"/>
              <a:pathLst>
                <a:path h="1796356" w="2060578">
                  <a:moveTo>
                    <a:pt x="0" y="0"/>
                  </a:moveTo>
                  <a:lnTo>
                    <a:pt x="2060578" y="0"/>
                  </a:lnTo>
                  <a:lnTo>
                    <a:pt x="2060578" y="1796356"/>
                  </a:lnTo>
                  <a:lnTo>
                    <a:pt x="0" y="179635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880902"/>
            <a:ext cx="4692232" cy="1496245"/>
            <a:chOff x="0" y="0"/>
            <a:chExt cx="1711739" cy="5458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545834"/>
            </a:xfrm>
            <a:custGeom>
              <a:avLst/>
              <a:gdLst/>
              <a:ahLst/>
              <a:cxnLst/>
              <a:rect r="r" b="b" t="t" l="l"/>
              <a:pathLst>
                <a:path h="545834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45834"/>
                  </a:lnTo>
                  <a:lnTo>
                    <a:pt x="0" y="545834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23149" y="3841539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9" r="0" b="-1126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83518" y="3086099"/>
            <a:ext cx="3982596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 una persona leal a la empresa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5307" y="4883956"/>
            <a:ext cx="5326558" cy="461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el interés que siempre demuestras para que el ambiente laboral sea agradable y positivo, fomentando siempre una comunicación abierta y de empatía, gracias por tu interés genuino por el equipo de trabajo y por la dedicación que demuestras día a día.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496930" y="6464724"/>
            <a:ext cx="4692232" cy="2317090"/>
            <a:chOff x="0" y="0"/>
            <a:chExt cx="1711739" cy="8452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1739" cy="845281"/>
            </a:xfrm>
            <a:custGeom>
              <a:avLst/>
              <a:gdLst/>
              <a:ahLst/>
              <a:cxnLst/>
              <a:rect r="r" b="b" t="t" l="l"/>
              <a:pathLst>
                <a:path h="845281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45281"/>
                  </a:lnTo>
                  <a:lnTo>
                    <a:pt x="0" y="8452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951266" y="6781576"/>
            <a:ext cx="3855439" cy="161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Siempre esta dispuesto en apoyarte en cualquier situación.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583894" y="2831069"/>
            <a:ext cx="5068879" cy="3251970"/>
            <a:chOff x="0" y="0"/>
            <a:chExt cx="1849141" cy="11863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49141" cy="1186327"/>
            </a:xfrm>
            <a:custGeom>
              <a:avLst/>
              <a:gdLst/>
              <a:ahLst/>
              <a:cxnLst/>
              <a:rect r="r" b="b" t="t" l="l"/>
              <a:pathLst>
                <a:path h="1186327" w="1849141">
                  <a:moveTo>
                    <a:pt x="0" y="0"/>
                  </a:moveTo>
                  <a:lnTo>
                    <a:pt x="1849141" y="0"/>
                  </a:lnTo>
                  <a:lnTo>
                    <a:pt x="1849141" y="1186327"/>
                  </a:lnTo>
                  <a:lnTo>
                    <a:pt x="0" y="1186327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51266" y="2875904"/>
            <a:ext cx="4334134" cy="312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siempre estar dispuesto a escuchar y a apoyar a el personal de Creze, eres una persona muy dedicada, muchas gracias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677" y="5484044"/>
            <a:ext cx="4692232" cy="1977023"/>
            <a:chOff x="0" y="0"/>
            <a:chExt cx="1711739" cy="7212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721223"/>
            </a:xfrm>
            <a:custGeom>
              <a:avLst/>
              <a:gdLst/>
              <a:ahLst/>
              <a:cxnLst/>
              <a:rect r="r" b="b" t="t" l="l"/>
              <a:pathLst>
                <a:path h="721223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721223"/>
                  </a:lnTo>
                  <a:lnTo>
                    <a:pt x="0" y="721223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0815" y="3849371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89300" y="2038350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Fabián Castorena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645519" y="224969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645066" y="6472556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00095" y="5534025"/>
            <a:ext cx="4157396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su apoyo constante, su trabajo en equipo y por motivarnos a ir por más.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210953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Libertad Anaya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463817" y="5204343"/>
            <a:ext cx="4275990" cy="1590892"/>
            <a:chOff x="0" y="0"/>
            <a:chExt cx="1559893" cy="580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9893" cy="580362"/>
            </a:xfrm>
            <a:custGeom>
              <a:avLst/>
              <a:gdLst/>
              <a:ahLst/>
              <a:cxnLst/>
              <a:rect r="r" b="b" t="t" l="l"/>
              <a:pathLst>
                <a:path h="580362" w="1559893">
                  <a:moveTo>
                    <a:pt x="0" y="0"/>
                  </a:moveTo>
                  <a:lnTo>
                    <a:pt x="1559893" y="0"/>
                  </a:lnTo>
                  <a:lnTo>
                    <a:pt x="1559893" y="580362"/>
                  </a:lnTo>
                  <a:lnTo>
                    <a:pt x="0" y="58036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5371" y="4906387"/>
            <a:ext cx="4692232" cy="3527626"/>
            <a:chOff x="0" y="0"/>
            <a:chExt cx="1711739" cy="1286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1286888"/>
            </a:xfrm>
            <a:custGeom>
              <a:avLst/>
              <a:gdLst/>
              <a:ahLst/>
              <a:cxnLst/>
              <a:rect r="r" b="b" t="t" l="l"/>
              <a:pathLst>
                <a:path h="1286888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1286888"/>
                  </a:lnTo>
                  <a:lnTo>
                    <a:pt x="0" y="1286888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432928" y="3665316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55726" t="0" r="-5572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34704" y="5045869"/>
            <a:ext cx="4313565" cy="319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 una gran persona admiro su gran capacidad para resolver cualquier tema, es muy organizada y es muy ordenada, tiene una gran disciplina y es excelente compañera.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7727" y="5763569"/>
            <a:ext cx="340817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Haces un gran trabajo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811" y="5028211"/>
            <a:ext cx="4692232" cy="2051602"/>
            <a:chOff x="0" y="0"/>
            <a:chExt cx="1711739" cy="748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748430"/>
            </a:xfrm>
            <a:custGeom>
              <a:avLst/>
              <a:gdLst/>
              <a:ahLst/>
              <a:cxnLst/>
              <a:rect r="r" b="b" t="t" l="l"/>
              <a:pathLst>
                <a:path h="748430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748430"/>
                  </a:lnTo>
                  <a:lnTo>
                    <a:pt x="0" y="748430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54350" y="2379271"/>
            <a:ext cx="4804950" cy="2175717"/>
            <a:chOff x="0" y="0"/>
            <a:chExt cx="1752859" cy="7937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2859" cy="793707"/>
            </a:xfrm>
            <a:custGeom>
              <a:avLst/>
              <a:gdLst/>
              <a:ahLst/>
              <a:cxnLst/>
              <a:rect r="r" b="b" t="t" l="l"/>
              <a:pathLst>
                <a:path h="793707" w="1752859">
                  <a:moveTo>
                    <a:pt x="0" y="0"/>
                  </a:moveTo>
                  <a:lnTo>
                    <a:pt x="1752859" y="0"/>
                  </a:lnTo>
                  <a:lnTo>
                    <a:pt x="1752859" y="793707"/>
                  </a:lnTo>
                  <a:lnTo>
                    <a:pt x="0" y="793707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54350" y="4790086"/>
            <a:ext cx="4804950" cy="2051602"/>
            <a:chOff x="0" y="0"/>
            <a:chExt cx="1752859" cy="7484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2859" cy="748430"/>
            </a:xfrm>
            <a:custGeom>
              <a:avLst/>
              <a:gdLst/>
              <a:ahLst/>
              <a:cxnLst/>
              <a:rect r="r" b="b" t="t" l="l"/>
              <a:pathLst>
                <a:path h="748430" w="1752859">
                  <a:moveTo>
                    <a:pt x="0" y="0"/>
                  </a:moveTo>
                  <a:lnTo>
                    <a:pt x="1752859" y="0"/>
                  </a:lnTo>
                  <a:lnTo>
                    <a:pt x="1752859" y="748430"/>
                  </a:lnTo>
                  <a:lnTo>
                    <a:pt x="0" y="748430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4549" y="2603513"/>
            <a:ext cx="4692232" cy="1977023"/>
            <a:chOff x="0" y="0"/>
            <a:chExt cx="1711739" cy="7212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721223"/>
            </a:xfrm>
            <a:custGeom>
              <a:avLst/>
              <a:gdLst/>
              <a:ahLst/>
              <a:cxnLst/>
              <a:rect r="r" b="b" t="t" l="l"/>
              <a:pathLst>
                <a:path h="721223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721223"/>
                  </a:lnTo>
                  <a:lnTo>
                    <a:pt x="0" y="721223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22180" y="2520315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31" r="0" b="-23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90305" y="2546363"/>
            <a:ext cx="4055538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Quisiera agradecer tu apoyo y disposición para siempre apoyarme con dudas (: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78793" y="1046914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Andrés Pedroza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45519" y="224969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45066" y="6472556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11967" y="2653494"/>
            <a:ext cx="4157396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tu paciencia y tiempo que te tomas para que el equipo funcione aún mejor.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1967" y="5260686"/>
            <a:ext cx="4157396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estar tan comprometido y apoyarnos con paciencia y humildad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47327" y="4950807"/>
            <a:ext cx="4341494" cy="167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</a:t>
            </a:r>
            <a:r>
              <a:rPr lang="en-US" sz="23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 un gran lider, siempre tienes tiempo para resolvernos dudas y apoyarnos, eres una parte fundamental para CREZE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23811" y="7527488"/>
            <a:ext cx="4692232" cy="1557656"/>
            <a:chOff x="0" y="0"/>
            <a:chExt cx="1711739" cy="5682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11739" cy="568237"/>
            </a:xfrm>
            <a:custGeom>
              <a:avLst/>
              <a:gdLst/>
              <a:ahLst/>
              <a:cxnLst/>
              <a:rect r="r" b="b" t="t" l="l"/>
              <a:pathLst>
                <a:path h="568237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68237"/>
                  </a:lnTo>
                  <a:lnTo>
                    <a:pt x="0" y="568237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11967" y="7776806"/>
            <a:ext cx="4157396" cy="9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Haces un gran trabajo, gracias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542077" y="7079813"/>
            <a:ext cx="4692232" cy="1527335"/>
            <a:chOff x="0" y="0"/>
            <a:chExt cx="1711739" cy="557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11739" cy="557176"/>
            </a:xfrm>
            <a:custGeom>
              <a:avLst/>
              <a:gdLst/>
              <a:ahLst/>
              <a:cxnLst/>
              <a:rect r="r" b="b" t="t" l="l"/>
              <a:pathLst>
                <a:path h="557176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57176"/>
                  </a:lnTo>
                  <a:lnTo>
                    <a:pt x="0" y="557176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828043" y="7403662"/>
            <a:ext cx="4120301" cy="8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Sigue apoyándonos a que la cartera se mantenga sana.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6887377" y="8158481"/>
            <a:ext cx="4692232" cy="1375002"/>
            <a:chOff x="0" y="0"/>
            <a:chExt cx="1711739" cy="5016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1739" cy="501605"/>
            </a:xfrm>
            <a:custGeom>
              <a:avLst/>
              <a:gdLst/>
              <a:ahLst/>
              <a:cxnLst/>
              <a:rect r="r" b="b" t="t" l="l"/>
              <a:pathLst>
                <a:path h="501605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01605"/>
                  </a:lnTo>
                  <a:lnTo>
                    <a:pt x="0" y="501605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7154795" y="8323580"/>
            <a:ext cx="4157396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Felicidades por siempre dar un extra en tu trabajo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2109536"/>
            <a:ext cx="11309400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Jorge Carvallo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9439" y="3802019"/>
            <a:ext cx="4692232" cy="5633803"/>
            <a:chOff x="0" y="0"/>
            <a:chExt cx="1711739" cy="20552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739" cy="2055226"/>
            </a:xfrm>
            <a:custGeom>
              <a:avLst/>
              <a:gdLst/>
              <a:ahLst/>
              <a:cxnLst/>
              <a:rect r="r" b="b" t="t" l="l"/>
              <a:pathLst>
                <a:path h="2055226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2055226"/>
                  </a:lnTo>
                  <a:lnTo>
                    <a:pt x="0" y="20552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32928" y="3995735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489" t="-1454" r="-5986" b="-882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2938" y="4193220"/>
            <a:ext cx="4225234" cy="48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Quisiera tomar un momento para reconocer el apoyo incondicional que nos has brindado a lo largo de tu gestión como CFO. Tu liderazgo ha sido un ejemplo para seguir y ha inspirado a todos en el equipo. Gracias por tu visión, tu claridad y tu capacidad para motivarnos en cada desafío.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71958" y="3632213"/>
            <a:ext cx="4692232" cy="2339962"/>
            <a:chOff x="0" y="0"/>
            <a:chExt cx="1711739" cy="853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853625"/>
            </a:xfrm>
            <a:custGeom>
              <a:avLst/>
              <a:gdLst/>
              <a:ahLst/>
              <a:cxnLst/>
              <a:rect r="r" b="b" t="t" l="l"/>
              <a:pathLst>
                <a:path h="853625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53625"/>
                  </a:lnTo>
                  <a:lnTo>
                    <a:pt x="0" y="853625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71958" y="6669602"/>
            <a:ext cx="4692232" cy="1559998"/>
            <a:chOff x="0" y="0"/>
            <a:chExt cx="1711739" cy="569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11739" cy="569091"/>
            </a:xfrm>
            <a:custGeom>
              <a:avLst/>
              <a:gdLst/>
              <a:ahLst/>
              <a:cxnLst/>
              <a:rect r="r" b="b" t="t" l="l"/>
              <a:pathLst>
                <a:path h="569091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69091"/>
                  </a:lnTo>
                  <a:lnTo>
                    <a:pt x="0" y="569091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932537"/>
            <a:ext cx="5030111" cy="3881609"/>
            <a:chOff x="0" y="0"/>
            <a:chExt cx="1834998" cy="14160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4998" cy="1416022"/>
            </a:xfrm>
            <a:custGeom>
              <a:avLst/>
              <a:gdLst/>
              <a:ahLst/>
              <a:cxnLst/>
              <a:rect r="r" b="b" t="t" l="l"/>
              <a:pathLst>
                <a:path h="1416022" w="1834998">
                  <a:moveTo>
                    <a:pt x="0" y="0"/>
                  </a:moveTo>
                  <a:lnTo>
                    <a:pt x="1834998" y="0"/>
                  </a:lnTo>
                  <a:lnTo>
                    <a:pt x="1834998" y="1416022"/>
                  </a:lnTo>
                  <a:lnTo>
                    <a:pt x="0" y="1416022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20815" y="2983230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195" r="0" b="-3062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13010" y="3033719"/>
            <a:ext cx="4661491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Quiero expresar mi reconocimiento por el liderazgo que has demostrado en esta nueva etapa de la administración de Creze. Su visión y compromiso seran fundamentales para guiarnos hacia un futuro más prometedor.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80799" y="6986051"/>
            <a:ext cx="3874548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¡Te mereces el reconocimiento!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12695" y="1481709"/>
            <a:ext cx="11309400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Federico Manzano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645066" y="617220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7128471"/>
            <a:ext cx="5030111" cy="1845612"/>
            <a:chOff x="0" y="0"/>
            <a:chExt cx="1834998" cy="6732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34998" cy="673284"/>
            </a:xfrm>
            <a:custGeom>
              <a:avLst/>
              <a:gdLst/>
              <a:ahLst/>
              <a:cxnLst/>
              <a:rect r="r" b="b" t="t" l="l"/>
              <a:pathLst>
                <a:path h="673284" w="1834998">
                  <a:moveTo>
                    <a:pt x="0" y="0"/>
                  </a:moveTo>
                  <a:lnTo>
                    <a:pt x="1834998" y="0"/>
                  </a:lnTo>
                  <a:lnTo>
                    <a:pt x="1834998" y="673284"/>
                  </a:lnTo>
                  <a:lnTo>
                    <a:pt x="0" y="673284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925665" y="4146874"/>
            <a:ext cx="3784818" cy="125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escucharnos y creer en el potencial de creze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5608" y="7569947"/>
            <a:ext cx="3976295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estar presente y escucharnos como equipo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536" y="-542327"/>
            <a:ext cx="18762536" cy="10829327"/>
          </a:xfrm>
          <a:custGeom>
            <a:avLst/>
            <a:gdLst/>
            <a:ahLst/>
            <a:cxnLst/>
            <a:rect r="r" b="b" t="t" l="l"/>
            <a:pathLst>
              <a:path h="10829327" w="18762536">
                <a:moveTo>
                  <a:pt x="0" y="0"/>
                </a:moveTo>
                <a:lnTo>
                  <a:pt x="18762536" y="0"/>
                </a:lnTo>
                <a:lnTo>
                  <a:pt x="18762536" y="10829327"/>
                </a:lnTo>
                <a:lnTo>
                  <a:pt x="0" y="10829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021" r="0" b="-2921"/>
            </a:stretch>
          </a:blipFill>
        </p:spPr>
      </p:sp>
      <p:sp>
        <p:nvSpPr>
          <p:cNvPr name="AutoShape 3" id="3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-264206"/>
            <a:ext cx="18288000" cy="10551206"/>
            <a:chOff x="0" y="0"/>
            <a:chExt cx="4816593" cy="27789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78919"/>
            </a:xfrm>
            <a:custGeom>
              <a:avLst/>
              <a:gdLst/>
              <a:ahLst/>
              <a:cxnLst/>
              <a:rect r="r" b="b" t="t" l="l"/>
              <a:pathLst>
                <a:path h="27789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78919"/>
                  </a:lnTo>
                  <a:lnTo>
                    <a:pt x="0" y="2778919"/>
                  </a:lnTo>
                  <a:close/>
                </a:path>
              </a:pathLst>
            </a:custGeom>
            <a:solidFill>
              <a:srgbClr val="002554">
                <a:alpha val="5372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817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7587" y="0"/>
            <a:ext cx="16472825" cy="10287000"/>
            <a:chOff x="0" y="0"/>
            <a:chExt cx="1016009" cy="6344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009" cy="634480"/>
            </a:xfrm>
            <a:custGeom>
              <a:avLst/>
              <a:gdLst/>
              <a:ahLst/>
              <a:cxnLst/>
              <a:rect r="r" b="b" t="t" l="l"/>
              <a:pathLst>
                <a:path h="634480" w="1016009">
                  <a:moveTo>
                    <a:pt x="203200" y="0"/>
                  </a:moveTo>
                  <a:lnTo>
                    <a:pt x="1016009" y="0"/>
                  </a:lnTo>
                  <a:lnTo>
                    <a:pt x="812809" y="634480"/>
                  </a:lnTo>
                  <a:lnTo>
                    <a:pt x="0" y="63448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42424">
                <a:alpha val="4392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19050"/>
              <a:ext cx="812809" cy="615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907587" y="5143500"/>
            <a:ext cx="1647268" cy="5119687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-4329859">
            <a:off x="14734479" y="985838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-4329859">
            <a:off x="11483779" y="11398766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4329859">
            <a:off x="-1660384" y="8588522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4329859">
            <a:off x="14031958" y="1913878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4329859">
            <a:off x="11483779" y="9998840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4329859">
            <a:off x="1752917" y="-760137"/>
            <a:ext cx="5378168" cy="0"/>
          </a:xfrm>
          <a:prstGeom prst="line">
            <a:avLst/>
          </a:prstGeom>
          <a:ln cap="rnd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4329859">
            <a:off x="1564163" y="-1587135"/>
            <a:ext cx="5378168" cy="0"/>
          </a:xfrm>
          <a:prstGeom prst="line">
            <a:avLst/>
          </a:prstGeom>
          <a:ln cap="rnd" w="85725">
            <a:solidFill>
              <a:srgbClr val="8FD73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781034" y="3998360"/>
            <a:ext cx="12725931" cy="3102607"/>
            <a:chOff x="0" y="0"/>
            <a:chExt cx="16967908" cy="413681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2527928"/>
              <a:ext cx="16967908" cy="159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14"/>
                </a:lnSpc>
              </a:pPr>
              <a:r>
                <a:rPr lang="en-US" b="true" sz="7224" spc="3005">
                  <a:solidFill>
                    <a:srgbClr val="FFFFFF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2024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5250"/>
              <a:ext cx="16967908" cy="209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0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DEDICATORIAS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005094" y="822600"/>
            <a:ext cx="3803276" cy="1019969"/>
          </a:xfrm>
          <a:custGeom>
            <a:avLst/>
            <a:gdLst/>
            <a:ahLst/>
            <a:cxnLst/>
            <a:rect r="r" b="b" t="t" l="l"/>
            <a:pathLst>
              <a:path h="1019969" w="3803276">
                <a:moveTo>
                  <a:pt x="0" y="0"/>
                </a:moveTo>
                <a:lnTo>
                  <a:pt x="3803276" y="0"/>
                </a:lnTo>
                <a:lnTo>
                  <a:pt x="3803276" y="1019969"/>
                </a:lnTo>
                <a:lnTo>
                  <a:pt x="0" y="1019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627" y="5296281"/>
            <a:ext cx="5092419" cy="2283156"/>
            <a:chOff x="0" y="0"/>
            <a:chExt cx="1857728" cy="832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7728" cy="832901"/>
            </a:xfrm>
            <a:custGeom>
              <a:avLst/>
              <a:gdLst/>
              <a:ahLst/>
              <a:cxnLst/>
              <a:rect r="r" b="b" t="t" l="l"/>
              <a:pathLst>
                <a:path h="832901" w="1857728">
                  <a:moveTo>
                    <a:pt x="0" y="0"/>
                  </a:moveTo>
                  <a:lnTo>
                    <a:pt x="1857728" y="0"/>
                  </a:lnTo>
                  <a:lnTo>
                    <a:pt x="1857728" y="832901"/>
                  </a:lnTo>
                  <a:lnTo>
                    <a:pt x="0" y="832901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17715" y="3530959"/>
            <a:ext cx="5163041" cy="2128636"/>
            <a:chOff x="0" y="0"/>
            <a:chExt cx="1883491" cy="776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3491" cy="776532"/>
            </a:xfrm>
            <a:custGeom>
              <a:avLst/>
              <a:gdLst/>
              <a:ahLst/>
              <a:cxnLst/>
              <a:rect r="r" b="b" t="t" l="l"/>
              <a:pathLst>
                <a:path h="776532" w="1883491">
                  <a:moveTo>
                    <a:pt x="0" y="0"/>
                  </a:moveTo>
                  <a:lnTo>
                    <a:pt x="1883491" y="0"/>
                  </a:lnTo>
                  <a:lnTo>
                    <a:pt x="1883491" y="776532"/>
                  </a:lnTo>
                  <a:lnTo>
                    <a:pt x="0" y="776532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2627" y="2864124"/>
            <a:ext cx="5092419" cy="2128636"/>
            <a:chOff x="0" y="0"/>
            <a:chExt cx="1857728" cy="7765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7728" cy="776532"/>
            </a:xfrm>
            <a:custGeom>
              <a:avLst/>
              <a:gdLst/>
              <a:ahLst/>
              <a:cxnLst/>
              <a:rect r="r" b="b" t="t" l="l"/>
              <a:pathLst>
                <a:path h="776532" w="1857728">
                  <a:moveTo>
                    <a:pt x="0" y="0"/>
                  </a:moveTo>
                  <a:lnTo>
                    <a:pt x="1857728" y="0"/>
                  </a:lnTo>
                  <a:lnTo>
                    <a:pt x="1857728" y="776532"/>
                  </a:lnTo>
                  <a:lnTo>
                    <a:pt x="0" y="776532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31184" y="3223671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337" r="0" b="-6744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-141243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904011" y="6412641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8324" y="3018737"/>
            <a:ext cx="446226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siempre estar para nosotros, eres una gran LÍDER! Te aprecio muchísimo por tu calidad humana y tus valores.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89300" y="157721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Elizabeth Rodríguez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8315" y="5471152"/>
            <a:ext cx="4622285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todo su apoyo confianza y atencion para poder aprender y desarrollarme de mejor manera 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31258" y="3885347"/>
            <a:ext cx="4453470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tu arduo trabajo y dedicación. Tu esfuerzo marca la diferencia.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32627" y="7882959"/>
            <a:ext cx="5092419" cy="1375341"/>
            <a:chOff x="0" y="0"/>
            <a:chExt cx="1857728" cy="5017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57728" cy="501728"/>
            </a:xfrm>
            <a:custGeom>
              <a:avLst/>
              <a:gdLst/>
              <a:ahLst/>
              <a:cxnLst/>
              <a:rect r="r" b="b" t="t" l="l"/>
              <a:pathLst>
                <a:path h="501728" w="1857728">
                  <a:moveTo>
                    <a:pt x="0" y="0"/>
                  </a:moveTo>
                  <a:lnTo>
                    <a:pt x="1857728" y="0"/>
                  </a:lnTo>
                  <a:lnTo>
                    <a:pt x="1857728" y="501728"/>
                  </a:lnTo>
                  <a:lnTo>
                    <a:pt x="0" y="501728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50736" y="8063934"/>
            <a:ext cx="4927974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ser un extraordinario líder, y una excelente persona!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482404" y="5868640"/>
            <a:ext cx="5198352" cy="1422422"/>
            <a:chOff x="0" y="0"/>
            <a:chExt cx="1896373" cy="5189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96373" cy="518903"/>
            </a:xfrm>
            <a:custGeom>
              <a:avLst/>
              <a:gdLst/>
              <a:ahLst/>
              <a:cxnLst/>
              <a:rect r="r" b="b" t="t" l="l"/>
              <a:pathLst>
                <a:path h="518903" w="1896373">
                  <a:moveTo>
                    <a:pt x="0" y="0"/>
                  </a:moveTo>
                  <a:lnTo>
                    <a:pt x="1896373" y="0"/>
                  </a:lnTo>
                  <a:lnTo>
                    <a:pt x="1896373" y="518903"/>
                  </a:lnTo>
                  <a:lnTo>
                    <a:pt x="0" y="518903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726859" y="6013729"/>
            <a:ext cx="4674132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Una mujer sin igual, ayuda a los demás en todo. ¡Gran líder!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847872" y="8612916"/>
            <a:ext cx="8880441" cy="1145654"/>
            <a:chOff x="0" y="0"/>
            <a:chExt cx="3239609" cy="4179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39609" cy="417938"/>
            </a:xfrm>
            <a:custGeom>
              <a:avLst/>
              <a:gdLst/>
              <a:ahLst/>
              <a:cxnLst/>
              <a:rect r="r" b="b" t="t" l="l"/>
              <a:pathLst>
                <a:path h="417938" w="3239609">
                  <a:moveTo>
                    <a:pt x="0" y="0"/>
                  </a:moveTo>
                  <a:lnTo>
                    <a:pt x="3239609" y="0"/>
                  </a:lnTo>
                  <a:lnTo>
                    <a:pt x="3239609" y="417938"/>
                  </a:lnTo>
                  <a:lnTo>
                    <a:pt x="0" y="417938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064794" y="8947854"/>
            <a:ext cx="844659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el aprendizaje y jamás dejarnos, te quiero Eli.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210953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Armando Santiago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567068" y="5143500"/>
            <a:ext cx="4692232" cy="2377719"/>
            <a:chOff x="0" y="0"/>
            <a:chExt cx="1711739" cy="867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739" cy="867398"/>
            </a:xfrm>
            <a:custGeom>
              <a:avLst/>
              <a:gdLst/>
              <a:ahLst/>
              <a:cxnLst/>
              <a:rect r="r" b="b" t="t" l="l"/>
              <a:pathLst>
                <a:path h="867398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67398"/>
                  </a:lnTo>
                  <a:lnTo>
                    <a:pt x="0" y="86739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8921" y="3643287"/>
            <a:ext cx="4692232" cy="2243927"/>
            <a:chOff x="0" y="0"/>
            <a:chExt cx="1711739" cy="818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818590"/>
            </a:xfrm>
            <a:custGeom>
              <a:avLst/>
              <a:gdLst/>
              <a:ahLst/>
              <a:cxnLst/>
              <a:rect r="r" b="b" t="t" l="l"/>
              <a:pathLst>
                <a:path h="818590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18590"/>
                  </a:lnTo>
                  <a:lnTo>
                    <a:pt x="0" y="818590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23149" y="3753428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0665" r="0" b="-3921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4146" y="4028015"/>
            <a:ext cx="3861783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Profe gracias por siempre cuidar y apoyar a su equipo 🫶🏽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7882" y="5388185"/>
            <a:ext cx="4450604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Tiene un grupo muy consolidado y firme, construyendo un equipo mejor cada día.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549" y="4791926"/>
            <a:ext cx="4692232" cy="1544459"/>
            <a:chOff x="0" y="0"/>
            <a:chExt cx="1711739" cy="5634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563423"/>
            </a:xfrm>
            <a:custGeom>
              <a:avLst/>
              <a:gdLst/>
              <a:ahLst/>
              <a:cxnLst/>
              <a:rect r="r" b="b" t="t" l="l"/>
              <a:pathLst>
                <a:path h="563423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63423"/>
                  </a:lnTo>
                  <a:lnTo>
                    <a:pt x="0" y="563423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72879" y="2768042"/>
            <a:ext cx="5021798" cy="2210407"/>
            <a:chOff x="0" y="0"/>
            <a:chExt cx="1831966" cy="8063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1966" cy="806362"/>
            </a:xfrm>
            <a:custGeom>
              <a:avLst/>
              <a:gdLst/>
              <a:ahLst/>
              <a:cxnLst/>
              <a:rect r="r" b="b" t="t" l="l"/>
              <a:pathLst>
                <a:path h="806362" w="1831966">
                  <a:moveTo>
                    <a:pt x="0" y="0"/>
                  </a:moveTo>
                  <a:lnTo>
                    <a:pt x="1831966" y="0"/>
                  </a:lnTo>
                  <a:lnTo>
                    <a:pt x="1831966" y="806362"/>
                  </a:lnTo>
                  <a:lnTo>
                    <a:pt x="0" y="806362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471958" y="5308015"/>
            <a:ext cx="5022720" cy="2060882"/>
            <a:chOff x="0" y="0"/>
            <a:chExt cx="1832302" cy="7518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2302" cy="751815"/>
            </a:xfrm>
            <a:custGeom>
              <a:avLst/>
              <a:gdLst/>
              <a:ahLst/>
              <a:cxnLst/>
              <a:rect r="r" b="b" t="t" l="l"/>
              <a:pathLst>
                <a:path h="751815" w="1832302">
                  <a:moveTo>
                    <a:pt x="0" y="0"/>
                  </a:moveTo>
                  <a:lnTo>
                    <a:pt x="1832302" y="0"/>
                  </a:lnTo>
                  <a:lnTo>
                    <a:pt x="1832302" y="751815"/>
                  </a:lnTo>
                  <a:lnTo>
                    <a:pt x="0" y="751815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4549" y="2768042"/>
            <a:ext cx="4692232" cy="1777288"/>
            <a:chOff x="0" y="0"/>
            <a:chExt cx="1711739" cy="648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648359"/>
            </a:xfrm>
            <a:custGeom>
              <a:avLst/>
              <a:gdLst/>
              <a:ahLst/>
              <a:cxnLst/>
              <a:rect r="r" b="b" t="t" l="l"/>
              <a:pathLst>
                <a:path h="648359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648359"/>
                  </a:lnTo>
                  <a:lnTo>
                    <a:pt x="0" y="648359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31184" y="2940970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75363" t="-8495" r="-54840" b="-4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98445" y="2946755"/>
            <a:ext cx="3982596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Cuando la empresa necesito un jefe, llego una líder, gracias.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4546" y="5507005"/>
            <a:ext cx="4755098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todo el apoyo, conocimiento que con gusto compartes y tiempo que dedicas para hacer avanzar a toda el área.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4185" y="5260390"/>
            <a:ext cx="3272961" cy="41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Buen trabajo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12695" y="147694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Aurora Peral</a:t>
            </a:r>
          </a:p>
        </p:txBody>
      </p:sp>
      <p:sp>
        <p:nvSpPr>
          <p:cNvPr name="Freeform 16" id="16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4079183" y="6584035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3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3" y="4114800"/>
                </a:lnTo>
                <a:lnTo>
                  <a:pt x="46429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667971" y="3001365"/>
            <a:ext cx="4631616" cy="159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enseñarme a hacer las cosas bien y abrirme la puerta para aprender más allá de solo lo que tengo que hacer en el día a día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43628" y="6584035"/>
            <a:ext cx="4692232" cy="2394962"/>
            <a:chOff x="0" y="0"/>
            <a:chExt cx="1711739" cy="8736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11739" cy="873689"/>
            </a:xfrm>
            <a:custGeom>
              <a:avLst/>
              <a:gdLst/>
              <a:ahLst/>
              <a:cxnLst/>
              <a:rect r="r" b="b" t="t" l="l"/>
              <a:pathLst>
                <a:path h="873689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73689"/>
                  </a:lnTo>
                  <a:lnTo>
                    <a:pt x="0" y="873689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09516" y="6952841"/>
            <a:ext cx="4160455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tu inmensa paciencia, apoyo y siempre estar dispuesta a enseñarme algo nuevo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797884" y="8365730"/>
            <a:ext cx="4692232" cy="1541781"/>
            <a:chOff x="0" y="0"/>
            <a:chExt cx="1711739" cy="562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11739" cy="562446"/>
            </a:xfrm>
            <a:custGeom>
              <a:avLst/>
              <a:gdLst/>
              <a:ahLst/>
              <a:cxnLst/>
              <a:rect r="r" b="b" t="t" l="l"/>
              <a:pathLst>
                <a:path h="562446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62446"/>
                  </a:lnTo>
                  <a:lnTo>
                    <a:pt x="0" y="562446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7184771" y="8726410"/>
            <a:ext cx="391845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tu continuo seguimiento y retroalimentación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511196" y="7545425"/>
            <a:ext cx="5021798" cy="1433572"/>
            <a:chOff x="0" y="0"/>
            <a:chExt cx="1831966" cy="5229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31966" cy="522971"/>
            </a:xfrm>
            <a:custGeom>
              <a:avLst/>
              <a:gdLst/>
              <a:ahLst/>
              <a:cxnLst/>
              <a:rect r="r" b="b" t="t" l="l"/>
              <a:pathLst>
                <a:path h="522971" w="1831966">
                  <a:moveTo>
                    <a:pt x="0" y="0"/>
                  </a:moveTo>
                  <a:lnTo>
                    <a:pt x="1831966" y="0"/>
                  </a:lnTo>
                  <a:lnTo>
                    <a:pt x="1831966" y="522971"/>
                  </a:lnTo>
                  <a:lnTo>
                    <a:pt x="0" y="522971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706287" y="7834221"/>
            <a:ext cx="4631616" cy="798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Eres una crack con un compromiso frente a Creze muy superior al resto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2109536"/>
            <a:ext cx="11309400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Laura Olmedo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39660" y="5555059"/>
            <a:ext cx="4692232" cy="1643107"/>
            <a:chOff x="0" y="0"/>
            <a:chExt cx="1711739" cy="599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739" cy="599410"/>
            </a:xfrm>
            <a:custGeom>
              <a:avLst/>
              <a:gdLst/>
              <a:ahLst/>
              <a:cxnLst/>
              <a:rect r="r" b="b" t="t" l="l"/>
              <a:pathLst>
                <a:path h="599410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99410"/>
                  </a:lnTo>
                  <a:lnTo>
                    <a:pt x="0" y="599410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23149" y="3753428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29" r="-12156" b="-2256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67799" y="7791404"/>
            <a:ext cx="1645841" cy="1645841"/>
          </a:xfrm>
          <a:custGeom>
            <a:avLst/>
            <a:gdLst/>
            <a:ahLst/>
            <a:cxnLst/>
            <a:rect r="r" b="b" t="t" l="l"/>
            <a:pathLst>
              <a:path h="1645841" w="1645841">
                <a:moveTo>
                  <a:pt x="0" y="0"/>
                </a:moveTo>
                <a:lnTo>
                  <a:pt x="1645841" y="0"/>
                </a:lnTo>
                <a:lnTo>
                  <a:pt x="1645841" y="1645840"/>
                </a:lnTo>
                <a:lnTo>
                  <a:pt x="0" y="164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49295" y="5850197"/>
            <a:ext cx="327296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Siempre ha estado dispuesta a ayudar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30283" y="8763000"/>
            <a:ext cx="7427433" cy="1035328"/>
            <a:chOff x="0" y="0"/>
            <a:chExt cx="2709548" cy="3776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548" cy="377690"/>
            </a:xfrm>
            <a:custGeom>
              <a:avLst/>
              <a:gdLst/>
              <a:ahLst/>
              <a:cxnLst/>
              <a:rect r="r" b="b" t="t" l="l"/>
              <a:pathLst>
                <a:path h="377690" w="2709548">
                  <a:moveTo>
                    <a:pt x="0" y="0"/>
                  </a:moveTo>
                  <a:lnTo>
                    <a:pt x="2709548" y="0"/>
                  </a:lnTo>
                  <a:lnTo>
                    <a:pt x="2709548" y="377690"/>
                  </a:lnTo>
                  <a:lnTo>
                    <a:pt x="0" y="377690"/>
                  </a:lnTo>
                  <a:close/>
                </a:path>
              </a:pathLst>
            </a:custGeom>
            <a:solidFill>
              <a:srgbClr val="00255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88783" y="3910197"/>
            <a:ext cx="4770517" cy="3392435"/>
            <a:chOff x="0" y="0"/>
            <a:chExt cx="1740298" cy="12375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0297" cy="1237570"/>
            </a:xfrm>
            <a:custGeom>
              <a:avLst/>
              <a:gdLst/>
              <a:ahLst/>
              <a:cxnLst/>
              <a:rect r="r" b="b" t="t" l="l"/>
              <a:pathLst>
                <a:path h="1237570" w="1740297">
                  <a:moveTo>
                    <a:pt x="0" y="0"/>
                  </a:moveTo>
                  <a:lnTo>
                    <a:pt x="1740297" y="0"/>
                  </a:lnTo>
                  <a:lnTo>
                    <a:pt x="1740297" y="1237570"/>
                  </a:lnTo>
                  <a:lnTo>
                    <a:pt x="0" y="1237570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1432" y="2881766"/>
            <a:ext cx="4692232" cy="5449299"/>
            <a:chOff x="0" y="0"/>
            <a:chExt cx="1711739" cy="19879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739" cy="1987919"/>
            </a:xfrm>
            <a:custGeom>
              <a:avLst/>
              <a:gdLst/>
              <a:ahLst/>
              <a:cxnLst/>
              <a:rect r="r" b="b" t="t" l="l"/>
              <a:pathLst>
                <a:path h="1987919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1987919"/>
                  </a:lnTo>
                  <a:lnTo>
                    <a:pt x="0" y="1987919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28038" y="2983230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11" r="0" b="-4608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86619" y="3077656"/>
            <a:ext cx="3961857" cy="502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todo el aprendizaje y el compromiso que muestras con el equipo, hemos tenido muchos cambios pero siempre has estado cerca de nosotros buscando que todo fluya de la mejor manera y lleguemos a nuestras metas.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5423" y="8997315"/>
            <a:ext cx="641715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Por escuchar y estar dispuesto a apoyar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9776" y="147694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Raúl Velarde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1832" y="4106087"/>
            <a:ext cx="4324420" cy="273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 alegro mucho que haya ascendido de puesto. Estás haciendo un buen trabajo y agradezco tambien la confianza que nos brinda como parte de su equipo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45066" y="634365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12695" y="2109536"/>
            <a:ext cx="11309400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René Vega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395291"/>
            <a:ext cx="4692232" cy="3329200"/>
            <a:chOff x="0" y="0"/>
            <a:chExt cx="1711739" cy="12145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1739" cy="1214501"/>
            </a:xfrm>
            <a:custGeom>
              <a:avLst/>
              <a:gdLst/>
              <a:ahLst/>
              <a:cxnLst/>
              <a:rect r="r" b="b" t="t" l="l"/>
              <a:pathLst>
                <a:path h="1214501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1214501"/>
                  </a:lnTo>
                  <a:lnTo>
                    <a:pt x="0" y="1214501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432928" y="3505432"/>
            <a:ext cx="5246370" cy="524637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91338" t="-7692" r="-37330" b="-44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38241" y="3993091"/>
            <a:ext cx="3673149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Gran líder, excelente coach, siempre saca lo mejor de las persona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75979" y="3395291"/>
            <a:ext cx="4692232" cy="4482683"/>
            <a:chOff x="0" y="0"/>
            <a:chExt cx="1711739" cy="16352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11739" cy="1635295"/>
            </a:xfrm>
            <a:custGeom>
              <a:avLst/>
              <a:gdLst/>
              <a:ahLst/>
              <a:cxnLst/>
              <a:rect r="r" b="b" t="t" l="l"/>
              <a:pathLst>
                <a:path h="1635295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1635295"/>
                  </a:lnTo>
                  <a:lnTo>
                    <a:pt x="0" y="16352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42009" y="3612260"/>
            <a:ext cx="3960172" cy="409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Tomando roles de todo su equipo, has logrado buenos resultados en el poco tiempo que llevas y cambiar las cosas siempre ayuda para tener resultados diferentes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811" y="3395291"/>
            <a:ext cx="4692232" cy="5863009"/>
            <a:chOff x="0" y="0"/>
            <a:chExt cx="1711739" cy="2138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11739" cy="2138841"/>
            </a:xfrm>
            <a:custGeom>
              <a:avLst/>
              <a:gdLst/>
              <a:ahLst/>
              <a:cxnLst/>
              <a:rect r="r" b="b" t="t" l="l"/>
              <a:pathLst>
                <a:path h="2138841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2138841"/>
                  </a:lnTo>
                  <a:lnTo>
                    <a:pt x="0" y="2138841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28038" y="3505432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14582" t="-19069" r="-448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80040" y="3680151"/>
            <a:ext cx="4179773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4242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que las exigencias son siempre altas y los desafios complicados, pero siempre sacas lo mejor de mi y me retas a lograr los objetivos, Gracias por creer en mi potencial y ayudarme a tener un mayor crecimiento profesional.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12695" y="2109536"/>
            <a:ext cx="11309400" cy="113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00255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Oscar Martínez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645519" y="524152"/>
            <a:ext cx="2996963" cy="803731"/>
          </a:xfrm>
          <a:custGeom>
            <a:avLst/>
            <a:gdLst/>
            <a:ahLst/>
            <a:cxnLst/>
            <a:rect r="r" b="b" t="t" l="l"/>
            <a:pathLst>
              <a:path h="803731" w="2996963">
                <a:moveTo>
                  <a:pt x="0" y="0"/>
                </a:moveTo>
                <a:lnTo>
                  <a:pt x="2996962" y="0"/>
                </a:lnTo>
                <a:lnTo>
                  <a:pt x="2996962" y="803731"/>
                </a:lnTo>
                <a:lnTo>
                  <a:pt x="0" y="80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645066" y="617220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54">
                <a:alpha val="4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89300" y="1476946"/>
            <a:ext cx="11309400" cy="114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sz="74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Eduardo Nayib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28950" y="2837123"/>
            <a:ext cx="5139500" cy="3327399"/>
            <a:chOff x="0" y="0"/>
            <a:chExt cx="1874904" cy="12138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4904" cy="1213844"/>
            </a:xfrm>
            <a:custGeom>
              <a:avLst/>
              <a:gdLst/>
              <a:ahLst/>
              <a:cxnLst/>
              <a:rect r="r" b="b" t="t" l="l"/>
              <a:pathLst>
                <a:path h="1213844" w="1874904">
                  <a:moveTo>
                    <a:pt x="0" y="0"/>
                  </a:moveTo>
                  <a:lnTo>
                    <a:pt x="1874904" y="0"/>
                  </a:lnTo>
                  <a:lnTo>
                    <a:pt x="1874904" y="1213844"/>
                  </a:lnTo>
                  <a:lnTo>
                    <a:pt x="0" y="12138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9943" y="3364389"/>
            <a:ext cx="4692232" cy="2230192"/>
            <a:chOff x="0" y="0"/>
            <a:chExt cx="1711739" cy="8135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1739" cy="813580"/>
            </a:xfrm>
            <a:custGeom>
              <a:avLst/>
              <a:gdLst/>
              <a:ahLst/>
              <a:cxnLst/>
              <a:rect r="r" b="b" t="t" l="l"/>
              <a:pathLst>
                <a:path h="813580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813580"/>
                  </a:lnTo>
                  <a:lnTo>
                    <a:pt x="0" y="813580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504738" y="2971396"/>
            <a:ext cx="5246370" cy="5246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9" r="0" b="-2374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85029" y="3724788"/>
            <a:ext cx="3751463" cy="148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el apoyo constante, la apertura y la claridad al explicar.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5190" y="2981838"/>
            <a:ext cx="4707021" cy="296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Siempre he tenido apoyo de su parte, interesado en aprender, en resolver conflictos, en velar por el bienestar del equipo, divertido, es el mejor Head!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556099" y="512148"/>
            <a:ext cx="3175801" cy="851692"/>
          </a:xfrm>
          <a:custGeom>
            <a:avLst/>
            <a:gdLst/>
            <a:ahLst/>
            <a:cxnLst/>
            <a:rect r="r" b="b" t="t" l="l"/>
            <a:pathLst>
              <a:path h="851692" w="3175801">
                <a:moveTo>
                  <a:pt x="0" y="0"/>
                </a:moveTo>
                <a:lnTo>
                  <a:pt x="3175802" y="0"/>
                </a:lnTo>
                <a:lnTo>
                  <a:pt x="3175802" y="851692"/>
                </a:lnTo>
                <a:lnTo>
                  <a:pt x="0" y="8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0" y="0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0" y="4114800"/>
                </a:moveTo>
                <a:lnTo>
                  <a:pt x="4642934" y="4114800"/>
                </a:lnTo>
                <a:lnTo>
                  <a:pt x="464293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645066" y="6376613"/>
            <a:ext cx="4642934" cy="4114800"/>
          </a:xfrm>
          <a:custGeom>
            <a:avLst/>
            <a:gdLst/>
            <a:ahLst/>
            <a:cxnLst/>
            <a:rect r="r" b="b" t="t" l="l"/>
            <a:pathLst>
              <a:path h="4114800" w="4642934">
                <a:moveTo>
                  <a:pt x="4642934" y="0"/>
                </a:moveTo>
                <a:lnTo>
                  <a:pt x="0" y="0"/>
                </a:lnTo>
                <a:lnTo>
                  <a:pt x="0" y="4114800"/>
                </a:lnTo>
                <a:lnTo>
                  <a:pt x="4642934" y="4114800"/>
                </a:lnTo>
                <a:lnTo>
                  <a:pt x="46429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43184" y="6035942"/>
            <a:ext cx="4692232" cy="998694"/>
            <a:chOff x="0" y="0"/>
            <a:chExt cx="1711739" cy="3643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11739" cy="364326"/>
            </a:xfrm>
            <a:custGeom>
              <a:avLst/>
              <a:gdLst/>
              <a:ahLst/>
              <a:cxnLst/>
              <a:rect r="r" b="b" t="t" l="l"/>
              <a:pathLst>
                <a:path h="364326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364326"/>
                  </a:lnTo>
                  <a:lnTo>
                    <a:pt x="0" y="3643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44635" y="6256524"/>
            <a:ext cx="4274541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¡Eres un buen líder!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228950" y="6593147"/>
            <a:ext cx="5139500" cy="1624619"/>
            <a:chOff x="0" y="0"/>
            <a:chExt cx="1874904" cy="5926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74904" cy="592665"/>
            </a:xfrm>
            <a:custGeom>
              <a:avLst/>
              <a:gdLst/>
              <a:ahLst/>
              <a:cxnLst/>
              <a:rect r="r" b="b" t="t" l="l"/>
              <a:pathLst>
                <a:path h="592665" w="1874904">
                  <a:moveTo>
                    <a:pt x="0" y="0"/>
                  </a:moveTo>
                  <a:lnTo>
                    <a:pt x="1874904" y="0"/>
                  </a:lnTo>
                  <a:lnTo>
                    <a:pt x="1874904" y="592665"/>
                  </a:lnTo>
                  <a:lnTo>
                    <a:pt x="0" y="592665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43184" y="7475997"/>
            <a:ext cx="4692232" cy="1500438"/>
            <a:chOff x="0" y="0"/>
            <a:chExt cx="1711739" cy="54736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11739" cy="547364"/>
            </a:xfrm>
            <a:custGeom>
              <a:avLst/>
              <a:gdLst/>
              <a:ahLst/>
              <a:cxnLst/>
              <a:rect r="r" b="b" t="t" l="l"/>
              <a:pathLst>
                <a:path h="547364" w="1711739">
                  <a:moveTo>
                    <a:pt x="0" y="0"/>
                  </a:moveTo>
                  <a:lnTo>
                    <a:pt x="1711739" y="0"/>
                  </a:lnTo>
                  <a:lnTo>
                    <a:pt x="1711739" y="547364"/>
                  </a:lnTo>
                  <a:lnTo>
                    <a:pt x="0" y="547364"/>
                  </a:lnTo>
                  <a:close/>
                </a:path>
              </a:pathLst>
            </a:custGeom>
            <a:solidFill>
              <a:srgbClr val="8FD736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28395" y="7691351"/>
            <a:ext cx="4707021" cy="9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ser disruptivo y abogar por el equipo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28950" y="6879041"/>
            <a:ext cx="5139500" cy="9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¡</a:t>
            </a:r>
            <a:r>
              <a:rPr lang="en-US" sz="2799">
                <a:solidFill>
                  <a:srgbClr val="0025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Gracias por siempre estar disponible para ayudar!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DAF2C83Zut4</dc:identifier>
  <dcterms:modified xsi:type="dcterms:W3CDTF">2011-08-01T06:04:30Z</dcterms:modified>
  <cp:revision>1</cp:revision>
  <dc:title>DEDICATORIAS</dc:title>
</cp:coreProperties>
</file>